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822" y="108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1850" y="696913"/>
            <a:ext cx="26543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5790"/>
            <a:ext cx="5486400" cy="418338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482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9368872"/>
              </p:ext>
            </p:extLst>
          </p:nvPr>
        </p:nvGraphicFramePr>
        <p:xfrm>
          <a:off x="180474" y="223710"/>
          <a:ext cx="7025777" cy="2970210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Who put that wall there???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either set of marks.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ammo can.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16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 Stomp box may only be activated by PLACING the ammo can on top of it.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79769B3-0DBA-4CD1-9F7D-08B9AF9AA9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349602"/>
            <a:ext cx="7025777" cy="24205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95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2019-07-24T21:14:19Z</cp:lastPrinted>
  <dcterms:created xsi:type="dcterms:W3CDTF">2002-08-21T12:11:08Z</dcterms:created>
  <dcterms:modified xsi:type="dcterms:W3CDTF">2019-07-24T21:16:22Z</dcterms:modified>
  <cp:category>Shooting</cp:category>
</cp:coreProperties>
</file>

<file path=docProps/thumbnail.jpeg>
</file>